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887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576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068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116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50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5292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865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135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585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71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47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82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913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93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791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968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927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9540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1" y="685800"/>
            <a:ext cx="11178275" cy="1686698"/>
          </a:xfrm>
        </p:spPr>
        <p:txBody>
          <a:bodyPr/>
          <a:lstStyle/>
          <a:p>
            <a:r>
              <a:rPr lang="en-US" dirty="0" smtClean="0"/>
              <a:t>All about my cell phone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123624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Your </a:t>
            </a:r>
            <a:r>
              <a:rPr lang="en-US" dirty="0" err="1" smtClean="0"/>
              <a:t>NaME</a:t>
            </a:r>
            <a:r>
              <a:rPr lang="en-US" dirty="0" smtClean="0"/>
              <a:t> Here</a:t>
            </a:r>
          </a:p>
          <a:p>
            <a:r>
              <a:rPr lang="en-US" dirty="0" err="1" smtClean="0"/>
              <a:t>ComPuter</a:t>
            </a:r>
            <a:r>
              <a:rPr lang="en-US" dirty="0" smtClean="0"/>
              <a:t> </a:t>
            </a:r>
            <a:r>
              <a:rPr lang="en-US" dirty="0" smtClean="0"/>
              <a:t>Applications</a:t>
            </a:r>
          </a:p>
          <a:p>
            <a:r>
              <a:rPr lang="en-US" dirty="0" smtClean="0"/>
              <a:t>Fall Semester 2018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37406" y="3278659"/>
            <a:ext cx="39459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PICTURE or PICTURES</a:t>
            </a:r>
          </a:p>
          <a:p>
            <a:r>
              <a:rPr lang="en-US" sz="4000" dirty="0" smtClean="0"/>
              <a:t>Included on this page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75940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378" y="452718"/>
            <a:ext cx="10247871" cy="1400530"/>
          </a:xfrm>
        </p:spPr>
        <p:txBody>
          <a:bodyPr/>
          <a:lstStyle/>
          <a:p>
            <a:r>
              <a:rPr lang="en-US" dirty="0" smtClean="0"/>
              <a:t>Online reviews of my phone</a:t>
            </a:r>
            <a:br>
              <a:rPr lang="en-US" dirty="0" smtClean="0"/>
            </a:br>
            <a:r>
              <a:rPr lang="en-US" dirty="0" smtClean="0"/>
              <a:t>and websites reference for this project.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 of website or publication and links for reviews</a:t>
            </a:r>
          </a:p>
          <a:p>
            <a:r>
              <a:rPr lang="en-US" dirty="0" smtClean="0"/>
              <a:t>Other websites used:  name and </a:t>
            </a:r>
            <a:r>
              <a:rPr lang="en-US" dirty="0" smtClean="0"/>
              <a:t>link</a:t>
            </a:r>
          </a:p>
          <a:p>
            <a:r>
              <a:rPr lang="en-US" dirty="0" smtClean="0"/>
              <a:t>This slide proves that you did your research.</a:t>
            </a:r>
            <a:br>
              <a:rPr lang="en-US" dirty="0" smtClean="0"/>
            </a:br>
            <a:r>
              <a:rPr lang="en-US" dirty="0" smtClean="0"/>
              <a:t>( Include the links here ! 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43688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cell </a:t>
            </a:r>
            <a:r>
              <a:rPr lang="en-US" dirty="0" smtClean="0"/>
              <a:t>phone is / manufacturer and model</a:t>
            </a:r>
            <a:endParaRPr lang="en-US" dirty="0" smtClean="0"/>
          </a:p>
          <a:p>
            <a:r>
              <a:rPr lang="en-US" dirty="0" smtClean="0"/>
              <a:t>I chose this phone </a:t>
            </a:r>
            <a:r>
              <a:rPr lang="en-US" dirty="0" smtClean="0"/>
              <a:t>because . . .</a:t>
            </a:r>
            <a:endParaRPr lang="en-US" dirty="0" smtClean="0"/>
          </a:p>
          <a:p>
            <a:r>
              <a:rPr lang="en-US" dirty="0" smtClean="0"/>
              <a:t>Technical basics</a:t>
            </a:r>
          </a:p>
          <a:p>
            <a:r>
              <a:rPr lang="en-US" dirty="0" smtClean="0"/>
              <a:t>Additional </a:t>
            </a:r>
            <a:r>
              <a:rPr lang="en-US" dirty="0" smtClean="0"/>
              <a:t>features</a:t>
            </a:r>
          </a:p>
          <a:p>
            <a:r>
              <a:rPr lang="en-US" dirty="0" smtClean="0"/>
              <a:t>Things my phone does well</a:t>
            </a:r>
            <a:endParaRPr lang="en-US" dirty="0" smtClean="0"/>
          </a:p>
          <a:p>
            <a:r>
              <a:rPr lang="en-US" dirty="0" smtClean="0"/>
              <a:t>Things I wish </a:t>
            </a:r>
            <a:r>
              <a:rPr lang="en-US" dirty="0" smtClean="0"/>
              <a:t>my phone did better</a:t>
            </a:r>
            <a:endParaRPr lang="en-US" dirty="0" smtClean="0"/>
          </a:p>
          <a:p>
            <a:r>
              <a:rPr lang="en-US" dirty="0" smtClean="0"/>
              <a:t>Summary</a:t>
            </a:r>
          </a:p>
          <a:p>
            <a:r>
              <a:rPr lang="en-US" dirty="0" smtClean="0"/>
              <a:t>Online r</a:t>
            </a:r>
            <a:r>
              <a:rPr lang="en-US" dirty="0" smtClean="0"/>
              <a:t>eviews </a:t>
            </a:r>
            <a:r>
              <a:rPr lang="en-US" dirty="0" smtClean="0"/>
              <a:t>of my phone</a:t>
            </a:r>
          </a:p>
          <a:p>
            <a:r>
              <a:rPr lang="en-US" dirty="0" smtClean="0"/>
              <a:t>Websites referenced for this  project</a:t>
            </a:r>
          </a:p>
        </p:txBody>
      </p:sp>
    </p:spTree>
    <p:extLst>
      <p:ext uri="{BB962C8B-B14F-4D97-AF65-F5344CB8AC3E}">
        <p14:creationId xmlns:p14="http://schemas.microsoft.com/office/powerpoint/2010/main" val="3408589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Cell Phone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 name, model number and a picture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1626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chose this phone because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reasons for choosing this phone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1508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This is the most important slide in your presentation.</a:t>
            </a:r>
            <a:br>
              <a:rPr lang="en-US" b="1" dirty="0" smtClean="0"/>
            </a:br>
            <a:r>
              <a:rPr lang="en-US" b="1" dirty="0" smtClean="0"/>
              <a:t>It will prove to me that you did your research and that you know your phone.</a:t>
            </a:r>
          </a:p>
          <a:p>
            <a:r>
              <a:rPr lang="en-US" dirty="0" smtClean="0"/>
              <a:t>This information can go on for more than one slide.</a:t>
            </a:r>
          </a:p>
          <a:p>
            <a:r>
              <a:rPr lang="en-US" dirty="0" smtClean="0"/>
              <a:t>Include tech specs including:</a:t>
            </a:r>
            <a:br>
              <a:rPr lang="en-US" dirty="0" smtClean="0"/>
            </a:br>
            <a:r>
              <a:rPr lang="en-US" dirty="0" smtClean="0"/>
              <a:t>processor, operating system, RAM, and storage capabilities</a:t>
            </a:r>
          </a:p>
          <a:p>
            <a:r>
              <a:rPr lang="en-US" dirty="0" smtClean="0"/>
              <a:t>Reference online descriptions of your phone.</a:t>
            </a:r>
            <a:br>
              <a:rPr lang="en-US" dirty="0" smtClean="0"/>
            </a:br>
            <a:r>
              <a:rPr lang="en-US" dirty="0" smtClean="0"/>
              <a:t>You can also use printed manual information.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37064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Camera?</a:t>
            </a:r>
            <a:r>
              <a:rPr lang="en-US" dirty="0"/>
              <a:t> </a:t>
            </a:r>
            <a:r>
              <a:rPr lang="en-US" dirty="0" smtClean="0"/>
              <a:t>Cameras?</a:t>
            </a:r>
          </a:p>
          <a:p>
            <a:r>
              <a:rPr lang="en-US" dirty="0" smtClean="0"/>
              <a:t>“Beyond the essentials”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8450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my phone does </a:t>
            </a:r>
            <a:r>
              <a:rPr lang="en-US" dirty="0" smtClean="0"/>
              <a:t>well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93814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I wish my phone did better…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03357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in all, my phone was a (good) (bad) choice because . . .</a:t>
            </a:r>
          </a:p>
          <a:p>
            <a:r>
              <a:rPr lang="en-US" dirty="0" smtClean="0"/>
              <a:t>Other things that you want to say and not leave out.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031932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33</TotalTime>
  <Words>192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All about my cell phone</vt:lpstr>
      <vt:lpstr>Table of Contents</vt:lpstr>
      <vt:lpstr>My Cell Phone</vt:lpstr>
      <vt:lpstr>I chose this phone because . . .</vt:lpstr>
      <vt:lpstr>Technical Basics</vt:lpstr>
      <vt:lpstr>Additional features</vt:lpstr>
      <vt:lpstr>Things my phone does well . . .</vt:lpstr>
      <vt:lpstr>Things I wish my phone did better…</vt:lpstr>
      <vt:lpstr>Summary</vt:lpstr>
      <vt:lpstr>Online reviews of my phone and websites reference for this project.</vt:lpstr>
    </vt:vector>
  </TitlesOfParts>
  <Company>NYCDOE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about my cell phone</dc:title>
  <dc:creator>Joel Landy</dc:creator>
  <cp:lastModifiedBy>Joel Landy</cp:lastModifiedBy>
  <cp:revision>6</cp:revision>
  <dcterms:created xsi:type="dcterms:W3CDTF">2018-11-08T13:36:52Z</dcterms:created>
  <dcterms:modified xsi:type="dcterms:W3CDTF">2018-11-08T14:30:39Z</dcterms:modified>
</cp:coreProperties>
</file>